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950"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950"/>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4" d="100"/>
          <a:sy n="114" d="100"/>
        </p:scale>
        <p:origin x="132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929A-71D9-4274-91D9-C2828AA63208}"/>
              </a:ext>
            </a:extLst>
          </p:cNvPr>
          <p:cNvSpPr>
            <a:spLocks noGrp="1"/>
          </p:cNvSpPr>
          <p:nvPr>
            <p:ph type="title"/>
          </p:nvPr>
        </p:nvSpPr>
        <p:spPr/>
        <p:txBody>
          <a:bodyPr/>
          <a:lstStyle/>
          <a:p>
            <a:r>
              <a:rPr lang="en-US" dirty="0"/>
              <a:t>TODO Update </a:t>
            </a:r>
            <a:r>
              <a:rPr lang="en-US"/>
              <a:t>mAP</a:t>
            </a:r>
            <a:endParaRPr lang="en-SE" dirty="0"/>
          </a:p>
        </p:txBody>
      </p:sp>
      <p:sp>
        <p:nvSpPr>
          <p:cNvPr id="3" name="Content Placeholder 2">
            <a:extLst>
              <a:ext uri="{FF2B5EF4-FFF2-40B4-BE49-F238E27FC236}">
                <a16:creationId xmlns:a16="http://schemas.microsoft.com/office/drawing/2014/main" id="{2E52560D-FBCD-4488-9E4F-8189E92F6620}"/>
              </a:ext>
            </a:extLst>
          </p:cNvPr>
          <p:cNvSpPr>
            <a:spLocks noGrp="1"/>
          </p:cNvSpPr>
          <p:nvPr>
            <p:ph idx="1"/>
          </p:nvPr>
        </p:nvSpPr>
        <p:spPr/>
        <p:txBody>
          <a:bodyPr/>
          <a:lstStyle/>
          <a:p>
            <a:r>
              <a:rPr lang="en-US" dirty="0">
                <a:hlinkClick r:id="rId2"/>
              </a:rPr>
              <a:t>https://www.coursera.org/learn/computer-vision-with-embedded-machine-learning/lecture/zDIgp/object-detection-performance-metrics</a:t>
            </a:r>
            <a:r>
              <a:rPr lang="en-US" dirty="0"/>
              <a:t> </a:t>
            </a:r>
            <a:endParaRPr lang="en-SE" dirty="0"/>
          </a:p>
        </p:txBody>
      </p:sp>
      <p:sp>
        <p:nvSpPr>
          <p:cNvPr id="4" name="Slide Number Placeholder 3">
            <a:extLst>
              <a:ext uri="{FF2B5EF4-FFF2-40B4-BE49-F238E27FC236}">
                <a16:creationId xmlns:a16="http://schemas.microsoft.com/office/drawing/2014/main" id="{FEBC2D44-7D74-416D-A1C5-3011840046D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164373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5090</TotalTime>
  <Words>2769</Words>
  <Application>Microsoft Office PowerPoint</Application>
  <PresentationFormat>On-screen Show (4:3)</PresentationFormat>
  <Paragraphs>307</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Schoolbook</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TODO Update mAP</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376</cp:revision>
  <dcterms:created xsi:type="dcterms:W3CDTF">2020-03-21T16:53:45Z</dcterms:created>
  <dcterms:modified xsi:type="dcterms:W3CDTF">2022-11-02T11:31:56Z</dcterms:modified>
</cp:coreProperties>
</file>